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9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 flipH="1" flipV="1">
            <a:off x="-720" y="4499280"/>
            <a:ext cx="10079280" cy="116928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rotWithShape="0">
              <a:srgbClr val="009BDD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0" y="1620000"/>
            <a:ext cx="8999280" cy="107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>
                <a:solidFill>
                  <a:srgbClr val="DD41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3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360000" y="2880000"/>
            <a:ext cx="9359280" cy="161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19999"/>
          </a:bodyPr>
          <a:lstStyle/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21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Second Outline Level</a:t>
            </a:r>
            <a:endParaRPr lang="en-US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Third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Fourth Outline Level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Fifth Outline Level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Sixth Outline Level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Seventh Outline Level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1"/>
          </p:nvPr>
        </p:nvSpPr>
        <p:spPr>
          <a:xfrm>
            <a:off x="36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&lt;date/time&gt;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 idx="2"/>
          </p:nvPr>
        </p:nvSpPr>
        <p:spPr>
          <a:xfrm>
            <a:off x="3420000" y="5220000"/>
            <a:ext cx="3239280" cy="3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 idx="3"/>
          </p:nvPr>
        </p:nvSpPr>
        <p:spPr>
          <a:xfrm>
            <a:off x="738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E6426E4-9AB1-4FAF-910E-3811725ABE7E}" type="slidenum">
              <a: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‹#›</a:t>
            </a:fld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/>
          <p:cNvSpPr/>
          <p:nvPr/>
        </p:nvSpPr>
        <p:spPr>
          <a:xfrm flipH="1" flipV="1">
            <a:off x="-720" y="4499280"/>
            <a:ext cx="10079280" cy="116928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rotWithShape="0">
              <a:srgbClr val="009BDD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0" y="1620000"/>
            <a:ext cx="8999280" cy="107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>
                <a:solidFill>
                  <a:srgbClr val="DD41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3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60000" y="2880000"/>
            <a:ext cx="9359280" cy="161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19999"/>
          </a:bodyPr>
          <a:lstStyle/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21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Second Outline Level</a:t>
            </a:r>
            <a:endParaRPr lang="en-US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Third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Fourth Outline Level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Fifth Outline Level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Sixth Outline Level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Seventh Outline Level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4"/>
          </p:nvPr>
        </p:nvSpPr>
        <p:spPr>
          <a:xfrm>
            <a:off x="36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&lt;date/time&gt;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ftr" idx="5"/>
          </p:nvPr>
        </p:nvSpPr>
        <p:spPr>
          <a:xfrm>
            <a:off x="3420000" y="5220000"/>
            <a:ext cx="3239280" cy="3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sldNum" idx="6"/>
          </p:nvPr>
        </p:nvSpPr>
        <p:spPr>
          <a:xfrm>
            <a:off x="738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FD5EDA8-68AF-410F-AB05-17D7107626D1}" type="slidenum">
              <a: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‹#›</a:t>
            </a:fld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ue_Curv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0076040" cy="7192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rotWithShape="0">
              <a:srgbClr val="009BDD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40" y="5040000"/>
            <a:ext cx="10076040" cy="63072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rotWithShape="0">
              <a:srgbClr val="009BDD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9280" cy="477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>
                <a:solidFill>
                  <a:srgbClr val="EEEEEE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3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60000" y="1080000"/>
            <a:ext cx="9359280" cy="359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21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Second Outline Level</a:t>
            </a:r>
            <a:endParaRPr lang="en-US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Third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Fourth Outline Level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Fifth Outline Level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Sixth Outline Level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Seventh Outline Level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dt" idx="7"/>
          </p:nvPr>
        </p:nvSpPr>
        <p:spPr>
          <a:xfrm>
            <a:off x="36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&lt;date/time&gt;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ftr" idx="8"/>
          </p:nvPr>
        </p:nvSpPr>
        <p:spPr>
          <a:xfrm>
            <a:off x="3420000" y="5220000"/>
            <a:ext cx="3239280" cy="3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sldNum" idx="9"/>
          </p:nvPr>
        </p:nvSpPr>
        <p:spPr>
          <a:xfrm>
            <a:off x="738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846ED51-9E20-4905-BA2A-6B044FE1066E}" type="slidenum">
              <a: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‹#›</a:t>
            </a:fld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0076040" cy="7192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rotWithShape="0">
              <a:srgbClr val="009BDD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40" y="5040000"/>
            <a:ext cx="10076040" cy="63072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rotWithShape="0">
              <a:srgbClr val="009BDD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9280" cy="477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>
                <a:solidFill>
                  <a:srgbClr val="EEEEEE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3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360000" y="1080000"/>
            <a:ext cx="9359280" cy="359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21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Second Outline Level</a:t>
            </a:r>
            <a:endParaRPr lang="en-US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Third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Fourth Outline Level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Fifth Outline Level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Sixth Outline Level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Seventh Outline Level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dt" idx="16"/>
          </p:nvPr>
        </p:nvSpPr>
        <p:spPr>
          <a:xfrm>
            <a:off x="36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&lt;date/time&gt;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ftr" idx="17"/>
          </p:nvPr>
        </p:nvSpPr>
        <p:spPr>
          <a:xfrm>
            <a:off x="3420000" y="5220000"/>
            <a:ext cx="3239280" cy="3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sldNum" idx="18"/>
          </p:nvPr>
        </p:nvSpPr>
        <p:spPr>
          <a:xfrm>
            <a:off x="738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D45E242-D458-4FD2-BCBD-BAEBD5B01C93}" type="slidenum">
              <a: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‹#›</a:t>
            </a:fld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0076040" cy="7192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rotWithShape="0">
              <a:srgbClr val="009BDD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40" y="5040000"/>
            <a:ext cx="10076040" cy="63072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rotWithShape="0">
              <a:srgbClr val="009BDD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9280" cy="477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>
                <a:solidFill>
                  <a:srgbClr val="EEEEEE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3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60000" y="1080000"/>
            <a:ext cx="9359280" cy="359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21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Second Outline Level</a:t>
            </a:r>
            <a:endParaRPr lang="en-US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Third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Fourth Outline Level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Fifth Outline Level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Sixth Outline Level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Seventh Outline Level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dt" idx="13"/>
          </p:nvPr>
        </p:nvSpPr>
        <p:spPr>
          <a:xfrm>
            <a:off x="36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&lt;date/time&gt;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ftr" idx="14"/>
          </p:nvPr>
        </p:nvSpPr>
        <p:spPr>
          <a:xfrm>
            <a:off x="3420000" y="5220000"/>
            <a:ext cx="3239280" cy="3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sldNum" idx="15"/>
          </p:nvPr>
        </p:nvSpPr>
        <p:spPr>
          <a:xfrm>
            <a:off x="738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9F68509-B652-4080-8137-865D503BF683}" type="slidenum">
              <a: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‹#›</a:t>
            </a:fld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0076040" cy="7192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rotWithShape="0">
              <a:srgbClr val="009BDD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40" y="5040000"/>
            <a:ext cx="10076040" cy="63072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rotWithShape="0">
              <a:srgbClr val="009BDD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9280" cy="477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>
                <a:solidFill>
                  <a:srgbClr val="EEEEEE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3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360000" y="1080000"/>
            <a:ext cx="9359280" cy="359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21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Second Outline Level</a:t>
            </a:r>
            <a:endParaRPr lang="en-US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Third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Fourth Outline Level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Fifth Outline Level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Sixth Outline Level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Seventh Outline Level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10"/>
          </p:nvPr>
        </p:nvSpPr>
        <p:spPr>
          <a:xfrm>
            <a:off x="36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&lt;date/time&gt;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ftr" idx="11"/>
          </p:nvPr>
        </p:nvSpPr>
        <p:spPr>
          <a:xfrm>
            <a:off x="3420000" y="5220000"/>
            <a:ext cx="3239280" cy="3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sldNum" idx="12"/>
          </p:nvPr>
        </p:nvSpPr>
        <p:spPr>
          <a:xfrm>
            <a:off x="738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2CBA7E4-2140-46BE-AE18-C494E43C976E}" type="slidenum">
              <a: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‹#›</a:t>
            </a:fld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0" y="0"/>
            <a:ext cx="10076040" cy="7192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rotWithShape="0">
              <a:srgbClr val="009BDD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240" y="5040000"/>
            <a:ext cx="10076040" cy="63072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rotWithShape="0">
              <a:srgbClr val="009BDD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9280" cy="477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>
                <a:solidFill>
                  <a:srgbClr val="EEEEEE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3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360000" y="1080000"/>
            <a:ext cx="9359280" cy="359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85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21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Second Outline Level</a:t>
            </a:r>
            <a:endParaRPr lang="en-US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635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Third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422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Fourth Outline Level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Fifth Outline Level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Sixth Outline Level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1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Arial"/>
              </a:rPr>
              <a:t>Seventh Outline Level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dt" idx="19"/>
          </p:nvPr>
        </p:nvSpPr>
        <p:spPr>
          <a:xfrm>
            <a:off x="36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&lt;date/time&gt;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ftr" idx="20"/>
          </p:nvPr>
        </p:nvSpPr>
        <p:spPr>
          <a:xfrm>
            <a:off x="3420000" y="5220000"/>
            <a:ext cx="3239280" cy="3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sldNum" idx="21"/>
          </p:nvPr>
        </p:nvSpPr>
        <p:spPr>
          <a:xfrm>
            <a:off x="738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730A3A2-91A5-41D1-B1ED-8C3C11C6B06E}" type="slidenum">
              <a:rPr lang="en-US" sz="1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‹#›</a:t>
            </a:fld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976680"/>
            <a:ext cx="8999280" cy="1080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6000" b="0" u="none" strike="noStrike">
                <a:solidFill>
                  <a:srgbClr val="DD4100"/>
                </a:solidFill>
                <a:effectLst/>
                <a:uFillTx/>
                <a:latin typeface="Arial"/>
              </a:rPr>
              <a:t>The Last Survivor</a:t>
            </a:r>
            <a:endParaRPr lang="en-US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-1577788" y="2649590"/>
            <a:ext cx="13079506" cy="46166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ctr">
            <a:sp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1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uFillTx/>
                <a:latin typeface="Bodoni MT Black" panose="02070A03080606020203" pitchFamily="18" charset="0"/>
              </a:rPr>
              <a:t>By Anas Hussain</a:t>
            </a:r>
            <a:endParaRPr lang="en-US" sz="3000" b="1" u="none" strike="noStrike" dirty="0">
              <a:solidFill>
                <a:srgbClr val="000000"/>
              </a:solidFill>
              <a:effectLst/>
              <a:uFillTx/>
              <a:latin typeface="Bodoni MT Black" panose="02070A03080606020203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60000" y="167040"/>
            <a:ext cx="9359280" cy="50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>
                <a:solidFill>
                  <a:srgbClr val="EEEEEE"/>
                </a:solidFill>
                <a:effectLst/>
                <a:uFillTx/>
                <a:latin typeface="Arial"/>
              </a:rPr>
              <a:t>Game World</a:t>
            </a:r>
            <a:endParaRPr lang="en-US" sz="3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59280" cy="359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pos="0" algn="l"/>
              </a:tabLst>
            </a:pPr>
            <a:endParaRPr lang="en-US" sz="1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500" b="0" u="none" strike="noStrike" dirty="0">
                <a:solidFill>
                  <a:srgbClr val="009BDD"/>
                </a:solidFill>
                <a:effectLst/>
                <a:uFillTx/>
                <a:latin typeface="Copperplate Gothic Light"/>
              </a:rPr>
              <a:t>Post Apocalyptic World</a:t>
            </a:r>
            <a:endParaRPr lang="en-US" sz="1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80"/>
              </a:spcBef>
              <a:spcAft>
                <a:spcPts val="145"/>
              </a:spcAft>
              <a:buNone/>
              <a:tabLst>
                <a:tab pos="0" algn="l"/>
              </a:tabLst>
            </a:pPr>
            <a:endParaRPr lang="en-US" sz="1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80"/>
              </a:spcBef>
              <a:spcAft>
                <a:spcPts val="145"/>
              </a:spcAft>
              <a:buClr>
                <a:srgbClr val="77CAEE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500" b="0" u="none" strike="noStrike" dirty="0">
                <a:solidFill>
                  <a:srgbClr val="009BDD"/>
                </a:solidFill>
                <a:effectLst/>
                <a:uFillTx/>
                <a:latin typeface="Copperplate Gothic Light"/>
              </a:rPr>
              <a:t>Starts off with a scene that shows world destruction due to an asteroid impact</a:t>
            </a:r>
            <a:endParaRPr lang="en-US" sz="1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80"/>
              </a:spcBef>
              <a:spcAft>
                <a:spcPts val="145"/>
              </a:spcAft>
              <a:buNone/>
              <a:tabLst>
                <a:tab pos="0" algn="l"/>
              </a:tabLst>
            </a:pPr>
            <a:endParaRPr lang="en-US" sz="1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80"/>
              </a:spcBef>
              <a:spcAft>
                <a:spcPts val="145"/>
              </a:spcAft>
              <a:buClr>
                <a:srgbClr val="77CAEE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500" b="0" u="none" strike="noStrike" dirty="0">
                <a:solidFill>
                  <a:srgbClr val="009BDD"/>
                </a:solidFill>
                <a:effectLst/>
                <a:uFillTx/>
                <a:latin typeface="Copperplate Gothic Light"/>
              </a:rPr>
              <a:t>The asteroid is actually an alien spaceship, here to take over the world</a:t>
            </a:r>
            <a:endParaRPr lang="en-US" sz="1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80"/>
              </a:spcBef>
              <a:spcAft>
                <a:spcPts val="145"/>
              </a:spcAft>
              <a:buNone/>
              <a:tabLst>
                <a:tab pos="0" algn="l"/>
              </a:tabLst>
            </a:pPr>
            <a:endParaRPr lang="en-US" sz="1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80"/>
              </a:spcBef>
              <a:spcAft>
                <a:spcPts val="145"/>
              </a:spcAft>
              <a:buClr>
                <a:srgbClr val="77CAEE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500" b="0" u="none" strike="noStrike" dirty="0">
                <a:solidFill>
                  <a:srgbClr val="009BDD"/>
                </a:solidFill>
                <a:effectLst/>
                <a:uFillTx/>
                <a:latin typeface="Copperplate Gothic Light"/>
              </a:rPr>
              <a:t>We are the last survivor</a:t>
            </a:r>
            <a:endParaRPr lang="en-US" sz="1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80"/>
              </a:spcBef>
              <a:spcAft>
                <a:spcPts val="145"/>
              </a:spcAft>
              <a:buNone/>
              <a:tabLst>
                <a:tab pos="0" algn="l"/>
              </a:tabLst>
            </a:pPr>
            <a:endParaRPr lang="en-US" sz="1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80"/>
              </a:spcBef>
              <a:spcAft>
                <a:spcPts val="145"/>
              </a:spcAft>
              <a:buClr>
                <a:srgbClr val="77CAEE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500" b="0" u="none" strike="noStrike" dirty="0">
                <a:solidFill>
                  <a:srgbClr val="009BDD"/>
                </a:solidFill>
                <a:effectLst/>
                <a:uFillTx/>
                <a:latin typeface="Copperplate Gothic Light"/>
              </a:rPr>
              <a:t>With limited resources, we have to disable the main spaceship to save the world from the cybernetic virus</a:t>
            </a:r>
            <a:endParaRPr lang="en-US" sz="1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8759D20-BE8E-421C-9C2B-839A78785D8C}" type="slidenum">
              <a:rPr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60000" y="167040"/>
            <a:ext cx="9359280" cy="50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>
                <a:solidFill>
                  <a:srgbClr val="EEEEEE"/>
                </a:solidFill>
                <a:effectLst/>
                <a:uFillTx/>
                <a:latin typeface="Arial"/>
              </a:rPr>
              <a:t>Building Creation</a:t>
            </a:r>
            <a:endParaRPr lang="en-US" sz="3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" name="Picture 47"/>
          <p:cNvPicPr/>
          <p:nvPr/>
        </p:nvPicPr>
        <p:blipFill>
          <a:blip r:embed="rId2"/>
          <a:stretch/>
        </p:blipFill>
        <p:spPr>
          <a:xfrm>
            <a:off x="570960" y="1079640"/>
            <a:ext cx="2590200" cy="171612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49" name="Picture 48"/>
          <p:cNvPicPr/>
          <p:nvPr/>
        </p:nvPicPr>
        <p:blipFill>
          <a:blip r:embed="rId3"/>
          <a:stretch/>
        </p:blipFill>
        <p:spPr>
          <a:xfrm>
            <a:off x="3722400" y="1079640"/>
            <a:ext cx="2616840" cy="171612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50" name="Picture 49"/>
          <p:cNvPicPr/>
          <p:nvPr/>
        </p:nvPicPr>
        <p:blipFill>
          <a:blip r:embed="rId4"/>
          <a:stretch/>
        </p:blipFill>
        <p:spPr>
          <a:xfrm>
            <a:off x="6875640" y="1079640"/>
            <a:ext cx="2639520" cy="171612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360000" y="2960280"/>
            <a:ext cx="3012840" cy="171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pos="0" algn="l"/>
              </a:tabLst>
            </a:pPr>
            <a:r>
              <a:rPr lang="en-US" sz="1800" b="0" u="none" strike="noStrike">
                <a:solidFill>
                  <a:srgbClr val="009BDD"/>
                </a:solidFill>
                <a:effectLst/>
                <a:uFillTx/>
                <a:latin typeface="Copperplate Gothic Light"/>
              </a:rPr>
              <a:t>Used Pre-Built elements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3524760" y="2960280"/>
            <a:ext cx="3012840" cy="171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pos="0" algn="l"/>
              </a:tabLst>
            </a:pPr>
            <a:r>
              <a:rPr lang="en-US" sz="1800" b="0" u="none" strike="noStrike">
                <a:solidFill>
                  <a:srgbClr val="009BDD"/>
                </a:solidFill>
                <a:effectLst/>
                <a:uFillTx/>
                <a:latin typeface="Copperplate Gothic Light"/>
              </a:rPr>
              <a:t>To Make building blocks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/>
          </p:nvPr>
        </p:nvSpPr>
        <p:spPr>
          <a:xfrm>
            <a:off x="6538320" y="2960280"/>
            <a:ext cx="3012840" cy="171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pos="0" algn="l"/>
              </a:tabLst>
            </a:pPr>
            <a:r>
              <a:rPr lang="en-US" sz="1800" b="0" u="none" strike="noStrike">
                <a:solidFill>
                  <a:srgbClr val="009BDD"/>
                </a:solidFill>
                <a:effectLst/>
                <a:uFillTx/>
                <a:latin typeface="Copperplate Gothic Light"/>
              </a:rPr>
              <a:t>Applied Texture for the cyber theme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BEA75EB-700B-4B58-9CCA-79E3601C1516}" type="slidenum">
              <a:rPr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/>
          <p:nvPr/>
        </p:nvPicPr>
        <p:blipFill>
          <a:blip r:embed="rId2"/>
          <a:stretch/>
        </p:blipFill>
        <p:spPr>
          <a:xfrm>
            <a:off x="359640" y="1089360"/>
            <a:ext cx="3013560" cy="1697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" name="Picture 54"/>
          <p:cNvPicPr/>
          <p:nvPr/>
        </p:nvPicPr>
        <p:blipFill>
          <a:blip r:embed="rId3"/>
          <a:stretch/>
        </p:blipFill>
        <p:spPr>
          <a:xfrm>
            <a:off x="3524400" y="1262160"/>
            <a:ext cx="3013560" cy="1352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" name="Picture 55"/>
          <p:cNvPicPr/>
          <p:nvPr/>
        </p:nvPicPr>
        <p:blipFill>
          <a:blip r:embed="rId4"/>
          <a:stretch/>
        </p:blipFill>
        <p:spPr>
          <a:xfrm>
            <a:off x="6688800" y="1162440"/>
            <a:ext cx="3013560" cy="1551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" name="Picture 56"/>
          <p:cNvPicPr/>
          <p:nvPr/>
        </p:nvPicPr>
        <p:blipFill>
          <a:blip r:embed="rId5"/>
          <a:stretch/>
        </p:blipFill>
        <p:spPr>
          <a:xfrm>
            <a:off x="2514600" y="2971800"/>
            <a:ext cx="2347920" cy="1716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8" name="Picture 57"/>
          <p:cNvPicPr/>
          <p:nvPr/>
        </p:nvPicPr>
        <p:blipFill>
          <a:blip r:embed="rId6"/>
          <a:stretch/>
        </p:blipFill>
        <p:spPr>
          <a:xfrm>
            <a:off x="6755040" y="2971800"/>
            <a:ext cx="1931760" cy="1716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9280" cy="477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r>
              <a:rPr lang="en-US" sz="32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Some Custom Made Buildings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F8D1A75-93A4-4306-9113-500372F42FE1}" type="slidenum">
              <a:rPr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60000" y="167040"/>
            <a:ext cx="9359280" cy="50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>
                <a:solidFill>
                  <a:srgbClr val="EEEEEE"/>
                </a:solidFill>
                <a:effectLst/>
                <a:uFillTx/>
                <a:latin typeface="Arial"/>
              </a:rPr>
              <a:t>Custom Packages</a:t>
            </a:r>
            <a:endParaRPr lang="en-US" sz="3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1" name="Picture 60"/>
          <p:cNvPicPr/>
          <p:nvPr/>
        </p:nvPicPr>
        <p:blipFill>
          <a:blip r:embed="rId2"/>
          <a:stretch/>
        </p:blipFill>
        <p:spPr>
          <a:xfrm>
            <a:off x="545040" y="1079640"/>
            <a:ext cx="2642400" cy="171612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62" name="Picture 61"/>
          <p:cNvPicPr/>
          <p:nvPr/>
        </p:nvPicPr>
        <p:blipFill>
          <a:blip r:embed="rId3"/>
          <a:stretch/>
        </p:blipFill>
        <p:spPr>
          <a:xfrm>
            <a:off x="3744360" y="1079640"/>
            <a:ext cx="2573280" cy="171612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63" name="Picture 62"/>
          <p:cNvPicPr/>
          <p:nvPr/>
        </p:nvPicPr>
        <p:blipFill>
          <a:blip r:embed="rId4"/>
          <a:stretch/>
        </p:blipFill>
        <p:spPr>
          <a:xfrm>
            <a:off x="6881400" y="1079640"/>
            <a:ext cx="2627640" cy="171612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60000" y="2960280"/>
            <a:ext cx="3012840" cy="171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pos="0" algn="l"/>
              </a:tabLst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Copperplate Gothic Light"/>
              </a:rPr>
              <a:t>Oxygen Package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pos="0" algn="l"/>
              </a:tabLst>
            </a:pP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Copperplate Gothic Light"/>
              </a:rPr>
              <a:t>Collect by killing Aliens or by restoring buildings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3524760" y="2960280"/>
            <a:ext cx="3012840" cy="171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pos="0" algn="l"/>
              </a:tabLst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Copperplate Gothic Light"/>
              </a:rPr>
              <a:t>Sunlight Package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pos="0" algn="l"/>
              </a:tabLst>
            </a:pP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Copperplate Gothic Light"/>
              </a:rPr>
              <a:t>Collect by killing Aliens or by restoring buildings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689160" y="2960280"/>
            <a:ext cx="3012840" cy="171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pos="0" algn="l"/>
              </a:tabLst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Copperplate Gothic Light"/>
              </a:rPr>
              <a:t>Water Package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pos="0" algn="l"/>
              </a:tabLst>
            </a:pP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Copperplate Gothic Light"/>
              </a:rPr>
              <a:t>Collect by killing Aliens or by restoring buildings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E93DDCF-9003-460D-9B95-922FA7143F10}" type="slidenum"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60000" y="167040"/>
            <a:ext cx="9359280" cy="50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>
                <a:solidFill>
                  <a:srgbClr val="EEEEEE"/>
                </a:solidFill>
                <a:effectLst/>
                <a:uFillTx/>
                <a:latin typeface="Arial"/>
              </a:rPr>
              <a:t>HUD</a:t>
            </a:r>
            <a:endParaRPr lang="en-US" sz="3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8" name="Picture 67"/>
          <p:cNvPicPr/>
          <p:nvPr/>
        </p:nvPicPr>
        <p:blipFill>
          <a:blip r:embed="rId2"/>
          <a:stretch/>
        </p:blipFill>
        <p:spPr>
          <a:xfrm>
            <a:off x="1600200" y="884880"/>
            <a:ext cx="6628680" cy="414360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3FFFFA2-BAC6-4181-B32A-0032CDB925FE}" type="slidenum">
              <a:rPr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60000" y="167040"/>
            <a:ext cx="9359280" cy="50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>
                <a:solidFill>
                  <a:srgbClr val="EEEEEE"/>
                </a:solidFill>
                <a:effectLst/>
                <a:uFillTx/>
                <a:latin typeface="Arial"/>
              </a:rPr>
              <a:t>Controls</a:t>
            </a:r>
            <a:endParaRPr lang="en-US" sz="3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360000" y="1044000"/>
            <a:ext cx="9359280" cy="359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pos="0" algn="l"/>
              </a:tabLst>
            </a:pP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Copperplate Gothic Light"/>
              </a:rPr>
              <a:t>Use mouse for rotating view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pos="0" algn="l"/>
              </a:tabLst>
            </a:pP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Copperplate Gothic Light"/>
              </a:rPr>
              <a:t>Use WASD or Arrow Keys to move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pos="0" algn="l"/>
              </a:tabLst>
            </a:pP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Copperplate Gothic Light"/>
              </a:rPr>
              <a:t>Use spacebar to Jump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pos="0" algn="l"/>
              </a:tabLst>
            </a:pP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Copperplate Gothic Light"/>
              </a:rPr>
              <a:t>Use Shift Key to Run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pos="0" algn="l"/>
              </a:tabLst>
            </a:pP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Copperplate Gothic Light"/>
              </a:rPr>
              <a:t>Use ‘F’ to fire at enemy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60"/>
              </a:spcBef>
              <a:buNone/>
              <a:tabLst>
                <a:tab pos="0" algn="l"/>
              </a:tabLst>
            </a:pP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327A44E-2987-4174-814B-B10D1069D8DD}" type="slidenum">
              <a:rPr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60000" y="167040"/>
            <a:ext cx="9359280" cy="503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300" b="0" u="none" strike="noStrike">
                <a:solidFill>
                  <a:srgbClr val="EEEEEE"/>
                </a:solidFill>
                <a:effectLst/>
                <a:uFillTx/>
                <a:latin typeface="Arial"/>
              </a:rPr>
              <a:t>Game Flow</a:t>
            </a:r>
            <a:endParaRPr lang="en-US" sz="3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360000" y="1143000"/>
            <a:ext cx="9359280" cy="359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0">
              <a:lnSpc>
                <a:spcPct val="100000"/>
              </a:lnSpc>
              <a:spcBef>
                <a:spcPts val="1060"/>
              </a:spcBef>
              <a:buNone/>
              <a:tabLst>
                <a:tab pos="0" algn="l"/>
              </a:tabLst>
            </a:pP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Copperplate Gothic Light"/>
              </a:rPr>
              <a:t>We wake up in a destroyed world infested with aliens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Copperplate Gothic Light"/>
              </a:rPr>
              <a:t>Our resources (water, oxygen, sunlight) are reducing constantly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Copperplate Gothic Light"/>
              </a:rPr>
              <a:t>Replenish the resources by collecting packages while restoring the corrupted landscape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Copperplate Gothic Light"/>
              </a:rPr>
              <a:t>Restoration is done if you stand in the corrupted building for a few seconds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Copperplate Gothic Light"/>
              </a:rPr>
              <a:t>Kill the aliens that attack you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Copperplate Gothic Light"/>
              </a:rPr>
              <a:t>Once the world is restored, go to the center of the map to hack the spaceship and disable it to win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1500" b="0" u="none" strike="noStrike">
                <a:solidFill>
                  <a:srgbClr val="009BDD"/>
                </a:solidFill>
                <a:effectLst/>
                <a:uFillTx/>
                <a:latin typeface="Copperplate Gothic Light"/>
              </a:rPr>
              <a:t>You lose if you run out of resources, or if you run out of health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BAA6613-F83F-4A51-B11A-DDB78C77FFEB}" type="slidenum"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637200" y="851040"/>
            <a:ext cx="3880080" cy="257724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74" name="Picture 73"/>
          <p:cNvPicPr/>
          <p:nvPr/>
        </p:nvPicPr>
        <p:blipFill>
          <a:blip r:embed="rId3"/>
          <a:stretch/>
        </p:blipFill>
        <p:spPr>
          <a:xfrm>
            <a:off x="5506200" y="851040"/>
            <a:ext cx="3865680" cy="257724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60000" y="179280"/>
            <a:ext cx="9359280" cy="478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360000" y="3540960"/>
            <a:ext cx="9359280" cy="171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864000" indent="0">
              <a:lnSpc>
                <a:spcPct val="100000"/>
              </a:lnSpc>
              <a:spcBef>
                <a:spcPts val="850"/>
              </a:spcBef>
              <a:buNone/>
              <a:tabLst>
                <a:tab pos="0" algn="l"/>
              </a:tabLst>
            </a:pPr>
            <a:r>
              <a:rPr lang="en-US" sz="1800" b="0" u="none" strike="noStrike">
                <a:solidFill>
                  <a:srgbClr val="009BDD"/>
                </a:solidFill>
                <a:effectLst/>
                <a:uFillTx/>
                <a:latin typeface="Copperplate Gothic Light"/>
              </a:rPr>
              <a:t>Before Restoration						After Restoration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indent="0">
              <a:lnSpc>
                <a:spcPct val="100000"/>
              </a:lnSpc>
              <a:spcBef>
                <a:spcPts val="850"/>
              </a:spcBef>
              <a:buNone/>
              <a:tabLst>
                <a:tab pos="0" algn="l"/>
              </a:tabLst>
            </a:pPr>
            <a:r>
              <a:rPr lang="en-US" sz="1800" b="0" u="none" strike="noStrike">
                <a:solidFill>
                  <a:srgbClr val="009BDD"/>
                </a:solidFill>
                <a:effectLst/>
                <a:uFillTx/>
                <a:latin typeface="Copperplate Gothic Light"/>
              </a:rPr>
              <a:t>Once the restoration is completed, all that is left is to find the core of the enemy ship to hack it and disable it to achieve victory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indent="0">
              <a:lnSpc>
                <a:spcPct val="100000"/>
              </a:lnSpc>
              <a:spcBef>
                <a:spcPts val="1060"/>
              </a:spcBef>
              <a:buNone/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F1EDAE0-C92E-491A-8BE5-73844B9FE1AF}" type="slidenum">
              <a:rPr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284</Words>
  <Application>Microsoft Office PowerPoint</Application>
  <PresentationFormat>Custom</PresentationFormat>
  <Paragraphs>59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Bodoni MT Black</vt:lpstr>
      <vt:lpstr>Copperplate Gothic Light</vt:lpstr>
      <vt:lpstr>Times New Roman</vt:lpstr>
      <vt:lpstr>Wingdings</vt:lpstr>
      <vt:lpstr>Office</vt:lpstr>
      <vt:lpstr>The Last Survivor</vt:lpstr>
      <vt:lpstr>Game World</vt:lpstr>
      <vt:lpstr>Building Creation</vt:lpstr>
      <vt:lpstr>Some Custom Made Buildings</vt:lpstr>
      <vt:lpstr>Custom Packages</vt:lpstr>
      <vt:lpstr>HUD</vt:lpstr>
      <vt:lpstr>Controls</vt:lpstr>
      <vt:lpstr>Game Flow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Curve</dc:title>
  <dc:subject/>
  <dc:creator/>
  <dc:description>This work is licensed under a Creative Commons 0 License.
It makes use of the works of kka_libo_design@ashisuto.co.jp.</dc:description>
  <cp:lastModifiedBy>ANAS HUSSAIN</cp:lastModifiedBy>
  <cp:revision>7</cp:revision>
  <dcterms:created xsi:type="dcterms:W3CDTF">2025-04-25T16:31:09Z</dcterms:created>
  <dcterms:modified xsi:type="dcterms:W3CDTF">2025-05-15T12:59:40Z</dcterms:modified>
  <dc:language>en-US</dc:language>
</cp:coreProperties>
</file>